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327" r:id="rId4"/>
    <p:sldId id="258" r:id="rId5"/>
    <p:sldId id="259" r:id="rId6"/>
    <p:sldId id="326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6" autoAdjust="0"/>
    <p:restoredTop sz="80727" autoAdjust="0"/>
  </p:normalViewPr>
  <p:slideViewPr>
    <p:cSldViewPr>
      <p:cViewPr varScale="1">
        <p:scale>
          <a:sx n="113" d="100"/>
          <a:sy n="113" d="100"/>
        </p:scale>
        <p:origin x="159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0DA39-458D-4079-95AC-FA3EC5841FAF}" type="datetimeFigureOut">
              <a:rPr lang="en-US" smtClean="0"/>
              <a:t>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D02F2-783E-4D14-B40A-05C5943AB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94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73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9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04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97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05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5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63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0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5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3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97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3AE5A-B7DA-4AEA-A112-6A6F233CE0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Architecture Proposal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61B10-E204-4664-B165-8D3E5ADF2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88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04E39-3A53-4FC9-9AFD-4520E8CAE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956EE-8765-4168-ADFD-7A2DB007D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en-US" sz="2800" dirty="0"/>
              <a:t>This section will be an overview of the software system from the viewpoint of the architect.   </a:t>
            </a:r>
          </a:p>
          <a:p>
            <a:pPr marL="201168" lvl="1" indent="0">
              <a:buNone/>
            </a:pPr>
            <a:endParaRPr lang="en-US" sz="2800" dirty="0"/>
          </a:p>
          <a:p>
            <a:pPr marL="201168" lvl="1" indent="0">
              <a:buNone/>
            </a:pPr>
            <a:r>
              <a:rPr lang="en-US" sz="2800" dirty="0"/>
              <a:t>You should include a text description of:</a:t>
            </a:r>
          </a:p>
          <a:p>
            <a:pPr lvl="2"/>
            <a:r>
              <a:rPr lang="en-US" sz="2000" dirty="0"/>
              <a:t>The purpose of the system</a:t>
            </a:r>
          </a:p>
          <a:p>
            <a:pPr lvl="2"/>
            <a:r>
              <a:rPr lang="en-US" sz="2000" dirty="0"/>
              <a:t>The audience (users)</a:t>
            </a:r>
          </a:p>
          <a:p>
            <a:pPr lvl="2"/>
            <a:r>
              <a:rPr lang="en-US" sz="2000" dirty="0"/>
              <a:t>The main functions/ features</a:t>
            </a:r>
          </a:p>
          <a:p>
            <a:pPr lvl="2"/>
            <a:r>
              <a:rPr lang="en-US" sz="2000" dirty="0"/>
              <a:t>Any key elements that will influence the architecture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652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03CEB-9924-443C-9923-D8CB58393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Overview: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C576B-9036-453B-9574-81F7B56FB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This is a short prose description of the system’s function, its users, and any important background or constraints.  This section provides your readers with a consistent mental model of t he system and its purpose.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B9B2CC-0B91-4D53-A124-C306F3F5805E}"/>
              </a:ext>
            </a:extLst>
          </p:cNvPr>
          <p:cNvSpPr txBox="1"/>
          <p:nvPr/>
        </p:nvSpPr>
        <p:spPr>
          <a:xfrm>
            <a:off x="6766560" y="6015468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SWAiP</a:t>
            </a:r>
            <a:r>
              <a:rPr lang="en-US" sz="1200" dirty="0"/>
              <a:t> p. 349</a:t>
            </a:r>
          </a:p>
        </p:txBody>
      </p:sp>
    </p:spTree>
    <p:extLst>
      <p:ext uri="{BB962C8B-B14F-4D97-AF65-F5344CB8AC3E}">
        <p14:creationId xmlns:p14="http://schemas.microsoft.com/office/powerpoint/2010/main" val="1160591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A9CD2-36D0-4D35-B720-299E285F8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Diagram &amp; Component Partitioning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0EBBF-2165-4793-A6AE-24536F79F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/>
              <a:t>A pictorial view of the main components of the system, and main interfaces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Clear indication of physical separation of components (e.g. components on separate platforms, servers)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26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69B0B-3D2E-49AD-8A08-CAA92165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3DFD3-8CFE-4337-B15C-37A3232A4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/>
              <a:t>ASRs and traceability to original requirements:</a:t>
            </a:r>
          </a:p>
          <a:p>
            <a:pPr lvl="1"/>
            <a:r>
              <a:rPr lang="en-US" sz="2800" dirty="0"/>
              <a:t>Either in table form, or paragraph 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85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751484"/>
            <a:ext cx="4343400" cy="434181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Operational categories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Availability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Interoperability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Reliability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Usability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Performance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Deployability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Scalability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Monitorability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Mobility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Compatibility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Security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Safety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355976" y="1747292"/>
            <a:ext cx="4572000" cy="44180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Developmental categories</a:t>
            </a:r>
          </a:p>
          <a:p>
            <a:pPr marL="742950" marR="0" lvl="1" indent="-2857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lang="en-US" sz="2100" dirty="0"/>
              <a:t>Modifiability</a:t>
            </a:r>
          </a:p>
          <a:p>
            <a:pPr marL="742950" marR="0" lvl="1" indent="-2857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lang="en-US" sz="2100" dirty="0"/>
              <a:t>Variability</a:t>
            </a:r>
          </a:p>
          <a:p>
            <a:pPr marL="742950" marR="0" lvl="1" indent="-2857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lang="en-US" sz="2100" dirty="0"/>
              <a:t>Supportability</a:t>
            </a:r>
          </a:p>
          <a:p>
            <a:pPr marL="742950" marR="0" lvl="1" indent="-2857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lang="en-US" sz="2100" dirty="0"/>
              <a:t>Testability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Maintainability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Localizability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Development distributability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Buildability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Quality Attributes – Master List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BB448-F748-44C5-9F2B-C37FEDDB6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B95257F-CD99-4187-9155-ADFE842A11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364631"/>
              </p:ext>
            </p:extLst>
          </p:nvPr>
        </p:nvGraphicFramePr>
        <p:xfrm>
          <a:off x="822325" y="1846263"/>
          <a:ext cx="75438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3675">
                  <a:extLst>
                    <a:ext uri="{9D8B030D-6E8A-4147-A177-3AD203B41FA5}">
                      <a16:colId xmlns:a16="http://schemas.microsoft.com/office/drawing/2014/main" val="140285624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513072535"/>
                    </a:ext>
                  </a:extLst>
                </a:gridCol>
                <a:gridCol w="4632325">
                  <a:extLst>
                    <a:ext uri="{9D8B030D-6E8A-4147-A177-3AD203B41FA5}">
                      <a16:colId xmlns:a16="http://schemas.microsoft.com/office/drawing/2014/main" val="1674517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Quality Attribute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Attribute Refinement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214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Throughput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 peak load, the system is able complete 150 normalized transactions per second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841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Availability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Downtime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system supports 24/7 web-based account access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00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Availability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Downtime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Database updates are hot-swapped into place with no system downtime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596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7282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T SWEN Template.potx" id="{6EED9486-EE71-4600-A3AF-C824A61BFAFC}" vid="{98C44F0D-5720-4865-B151-D537E056E8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RIT SWEN Template</Template>
  <TotalTime>309</TotalTime>
  <Words>228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Retrospect</vt:lpstr>
      <vt:lpstr>Architecture Proposal</vt:lpstr>
      <vt:lpstr>System Overview</vt:lpstr>
      <vt:lpstr>System Overview:</vt:lpstr>
      <vt:lpstr>System Diagram &amp; Component Partitioning</vt:lpstr>
      <vt:lpstr>ASRs</vt:lpstr>
      <vt:lpstr>Quality Attributes – Master List </vt:lpstr>
      <vt:lpstr>ASRs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Proposal</dc:title>
  <dc:creator>William Stumbo</dc:creator>
  <cp:lastModifiedBy>William Stumbo</cp:lastModifiedBy>
  <cp:revision>8</cp:revision>
  <dcterms:created xsi:type="dcterms:W3CDTF">2020-09-06T01:49:01Z</dcterms:created>
  <dcterms:modified xsi:type="dcterms:W3CDTF">2023-02-10T13:12:02Z</dcterms:modified>
</cp:coreProperties>
</file>